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ycharmo.com/blogs/charmo-blog/how-to-wear-a-bandan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564406-0039-4161-9F55-BF776BB266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SEO</a:t>
            </a:r>
            <a:r>
              <a:rPr lang="zh-CN" altLang="en-US" dirty="0"/>
              <a:t>知识培训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FBB4D9E-07A4-40D6-9257-98FD9A12E2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- Tony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1940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52896B-9023-4975-A55C-926BD90AF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关键词研究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D3FB324-9F9D-49D3-94C5-AAE872FF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812721"/>
            <a:ext cx="8915400" cy="4552426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/>
              <a:t>根据产品词扩展长尾词，再通过关键词工具</a:t>
            </a:r>
            <a:r>
              <a:rPr lang="en-US" altLang="zh-CN" dirty="0" err="1"/>
              <a:t>KWfinder</a:t>
            </a:r>
            <a:r>
              <a:rPr lang="zh-CN" altLang="en-US" dirty="0"/>
              <a:t>，确定关键词。</a:t>
            </a:r>
            <a:endParaRPr lang="en-US" altLang="zh-CN" dirty="0"/>
          </a:p>
          <a:p>
            <a:r>
              <a:rPr lang="zh-CN" altLang="en-US" dirty="0"/>
              <a:t>例子：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sz="1400" dirty="0"/>
              <a:t>Leggings -&gt; Leggings with pockets -&gt; High Waisted Leggings with pockets.</a:t>
            </a:r>
          </a:p>
          <a:p>
            <a:pPr marL="0" indent="0">
              <a:buNone/>
            </a:pPr>
            <a:r>
              <a:rPr lang="en-US" altLang="zh-CN" sz="1400" dirty="0"/>
              <a:t>-&gt; Black High Waisted Leggings with pockets.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在关键词工具</a:t>
            </a:r>
            <a:r>
              <a:rPr lang="en-US" altLang="zh-CN" dirty="0" err="1"/>
              <a:t>Kwfinder</a:t>
            </a:r>
            <a:r>
              <a:rPr lang="zh-CN" altLang="en-US" dirty="0"/>
              <a:t>输入我们想查询的关键词，就会出现关键词的每月搜索量，竞争程度和其他相关关键词。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2. </a:t>
            </a:r>
            <a:r>
              <a:rPr lang="zh-CN" altLang="en-US" dirty="0"/>
              <a:t>确认关键词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选择搜索量相对较大，竞争程度相对较小的关键词。找到这些关键词就可以布局在我们的产品页面或者</a:t>
            </a:r>
            <a:r>
              <a:rPr lang="en-US" altLang="zh-CN" dirty="0"/>
              <a:t>Collection</a:t>
            </a:r>
            <a:r>
              <a:rPr lang="zh-CN" altLang="en-US" dirty="0"/>
              <a:t>页面。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例子：</a:t>
            </a:r>
            <a:r>
              <a:rPr lang="en-US" altLang="zh-CN" dirty="0"/>
              <a:t>Bandana Scarf with </a:t>
            </a:r>
            <a:r>
              <a:rPr lang="en-US" altLang="zh-CN" dirty="0" err="1"/>
              <a:t>earloops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0618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D7A262-60DA-44ED-973E-6BC1702C3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页面内容和创建</a:t>
            </a:r>
            <a:r>
              <a:rPr lang="en-US" altLang="zh-CN" dirty="0"/>
              <a:t>Collection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4270186-F315-4EA9-A0AC-21662B310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2024543"/>
            <a:ext cx="8915400" cy="3777622"/>
          </a:xfrm>
        </p:spPr>
        <p:txBody>
          <a:bodyPr>
            <a:normAutofit fontScale="92500" lnSpcReduction="20000"/>
          </a:bodyPr>
          <a:lstStyle/>
          <a:p>
            <a:pPr>
              <a:buAutoNum type="arabicPeriod"/>
            </a:pPr>
            <a:r>
              <a:rPr lang="zh-CN" altLang="en-US" dirty="0"/>
              <a:t>产品页面内容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确定该产品页面的关键词。关键词要在标题</a:t>
            </a:r>
            <a:r>
              <a:rPr lang="en-US" altLang="zh-CN" dirty="0"/>
              <a:t>Title</a:t>
            </a:r>
            <a:r>
              <a:rPr lang="zh-CN" altLang="en-US" dirty="0"/>
              <a:t>和描述上出现。描述要尽可能详细。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2. </a:t>
            </a:r>
            <a:r>
              <a:rPr lang="zh-CN" altLang="en-US" dirty="0"/>
              <a:t>创建关键词</a:t>
            </a:r>
            <a:r>
              <a:rPr lang="en-US" altLang="zh-CN" dirty="0"/>
              <a:t>Collection</a:t>
            </a:r>
            <a:r>
              <a:rPr lang="zh-CN" altLang="en-US" dirty="0"/>
              <a:t>页面：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例如：</a:t>
            </a:r>
            <a:r>
              <a:rPr lang="en-US" altLang="zh-CN" dirty="0"/>
              <a:t>High Waisted Leggings</a:t>
            </a:r>
            <a:r>
              <a:rPr lang="zh-CN" altLang="en-US" dirty="0"/>
              <a:t>：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我们可以把所有的</a:t>
            </a:r>
            <a:r>
              <a:rPr lang="en-US" altLang="zh-CN" dirty="0"/>
              <a:t>High Waisted Leggings </a:t>
            </a:r>
            <a:r>
              <a:rPr lang="zh-CN" altLang="en-US" dirty="0"/>
              <a:t>放进这个</a:t>
            </a:r>
            <a:r>
              <a:rPr lang="en-US" altLang="zh-CN" dirty="0"/>
              <a:t>collection</a:t>
            </a:r>
            <a:r>
              <a:rPr lang="zh-CN" altLang="en-US" dirty="0"/>
              <a:t>，包括有口袋，没口袋的，长款的，短款的，都可以，只要是</a:t>
            </a:r>
            <a:r>
              <a:rPr lang="en-US" altLang="zh-CN" dirty="0"/>
              <a:t>High Waisted</a:t>
            </a:r>
            <a:r>
              <a:rPr lang="zh-CN" altLang="en-US" dirty="0"/>
              <a:t>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Collection</a:t>
            </a:r>
            <a:r>
              <a:rPr lang="zh-CN" altLang="en-US" dirty="0"/>
              <a:t>的标题和描述要出现关键词。描述要尽可能详细。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例子：</a:t>
            </a:r>
            <a:r>
              <a:rPr lang="en-US" altLang="zh-CN" dirty="0"/>
              <a:t>One Piece Surfing Wetsuits</a:t>
            </a:r>
          </a:p>
        </p:txBody>
      </p:sp>
    </p:spTree>
    <p:extLst>
      <p:ext uri="{BB962C8B-B14F-4D97-AF65-F5344CB8AC3E}">
        <p14:creationId xmlns:p14="http://schemas.microsoft.com/office/powerpoint/2010/main" val="1540001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6DC30F-5FB5-4559-AD75-3629E3199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站内博客和内部链接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0A980C-6B3A-4B3A-A0A2-608FBB8A1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807808"/>
            <a:ext cx="8915400" cy="3777622"/>
          </a:xfrm>
        </p:spPr>
        <p:txBody>
          <a:bodyPr/>
          <a:lstStyle/>
          <a:p>
            <a:r>
              <a:rPr lang="zh-CN" altLang="en-US" dirty="0"/>
              <a:t>做好关键词页面之后，我们需要给这些页面做一些内部链接：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站内博客：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根据自己想法写博客内容，博客内容文字，图片，视频越多越好。在提及产品的时候，我们就用内链的形式，关键词做文本，关键词页面的链接添加到关键词文本。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不要重复堆砌关键词，在有需要提及产品的时候，添加链接就可以。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例子：</a:t>
            </a:r>
            <a:r>
              <a:rPr lang="en-US" altLang="zh-CN" dirty="0"/>
              <a:t> </a:t>
            </a:r>
            <a:r>
              <a:rPr lang="en-US" altLang="zh-CN" dirty="0">
                <a:hlinkClick r:id="rId2"/>
              </a:rPr>
              <a:t>https://mycharmo.com/blogs/charmo-blog/how-to-wear-a-bandana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00688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65DA692-278E-439C-9FDA-6BA6E0543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站外博客和外链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A03A04A-FE5B-4F06-8A45-D1AC548E0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3777622"/>
          </a:xfrm>
        </p:spPr>
        <p:txBody>
          <a:bodyPr>
            <a:normAutofit lnSpcReduction="10000"/>
          </a:bodyPr>
          <a:lstStyle/>
          <a:p>
            <a:r>
              <a:rPr lang="zh-CN" altLang="en-US" dirty="0"/>
              <a:t>做好站内的优化之后，我们需要做站外的优化：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站外的优化，主要是给关键词页面添加外链：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>
              <a:buAutoNum type="arabicPeriod"/>
            </a:pPr>
            <a:r>
              <a:rPr lang="zh-CN" altLang="en-US" dirty="0"/>
              <a:t>购买外链。前期购买少量高质量的外链，不能购买太多，</a:t>
            </a:r>
            <a:r>
              <a:rPr lang="en-US" altLang="zh-CN" dirty="0"/>
              <a:t>Google</a:t>
            </a:r>
            <a:r>
              <a:rPr lang="zh-CN" altLang="en-US" dirty="0"/>
              <a:t>检测到会惩罚。</a:t>
            </a:r>
            <a:endParaRPr lang="en-US" altLang="zh-CN" dirty="0"/>
          </a:p>
          <a:p>
            <a:pPr>
              <a:buAutoNum type="arabicPeriod"/>
            </a:pPr>
            <a:endParaRPr lang="en-US" altLang="zh-CN" dirty="0"/>
          </a:p>
          <a:p>
            <a:pPr>
              <a:buAutoNum type="arabicPeriod"/>
            </a:pPr>
            <a:r>
              <a:rPr lang="zh-CN" altLang="en-US" dirty="0"/>
              <a:t>站外</a:t>
            </a:r>
            <a:r>
              <a:rPr lang="en-US" altLang="zh-CN" dirty="0"/>
              <a:t>Web2.0</a:t>
            </a:r>
            <a:r>
              <a:rPr lang="zh-CN" altLang="en-US" dirty="0"/>
              <a:t>，如</a:t>
            </a:r>
            <a:r>
              <a:rPr lang="en-US" altLang="zh-CN" dirty="0"/>
              <a:t>Blogger</a:t>
            </a:r>
            <a:r>
              <a:rPr lang="zh-CN" altLang="en-US" dirty="0"/>
              <a:t>，</a:t>
            </a:r>
            <a:r>
              <a:rPr lang="en-US" altLang="zh-CN" dirty="0"/>
              <a:t>Tumblr</a:t>
            </a:r>
            <a:r>
              <a:rPr lang="zh-CN" altLang="en-US" dirty="0"/>
              <a:t>，</a:t>
            </a:r>
            <a:r>
              <a:rPr lang="en-US" altLang="zh-CN" dirty="0"/>
              <a:t>Medium</a:t>
            </a:r>
            <a:r>
              <a:rPr lang="zh-CN" altLang="en-US" dirty="0"/>
              <a:t>等可以发布文章的平台，发布文章，然后添加外链</a:t>
            </a:r>
            <a:endParaRPr lang="en-US" altLang="zh-CN" dirty="0"/>
          </a:p>
          <a:p>
            <a:pPr>
              <a:buAutoNum type="arabicPeriod"/>
            </a:pPr>
            <a:endParaRPr lang="en-US" altLang="zh-CN" dirty="0"/>
          </a:p>
          <a:p>
            <a:pPr>
              <a:buAutoNum type="arabicPeriod"/>
            </a:pPr>
            <a:r>
              <a:rPr lang="zh-CN" altLang="en-US" dirty="0"/>
              <a:t>红人博客的外链。找一些博客的红人，送产品，在他们的博客发布文章，带有外链。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25578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5DD808-8E12-43E0-9623-B463C8C7E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关键词排名跟踪 </a:t>
            </a:r>
            <a:r>
              <a:rPr lang="en-US" altLang="zh-CN" dirty="0"/>
              <a:t>- </a:t>
            </a:r>
            <a:r>
              <a:rPr lang="en-US" altLang="zh-CN" dirty="0" err="1"/>
              <a:t>Ahrefs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14BBCBD-EFC8-4286-A163-AF0A4514D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跟踪关键词排名效果：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>
              <a:buAutoNum type="arabicPeriod"/>
            </a:pPr>
            <a:r>
              <a:rPr lang="zh-CN" altLang="en-US" dirty="0"/>
              <a:t>使用</a:t>
            </a:r>
            <a:r>
              <a:rPr lang="en-US" altLang="zh-CN" dirty="0"/>
              <a:t>Google</a:t>
            </a:r>
            <a:r>
              <a:rPr lang="zh-CN" altLang="en-US" dirty="0"/>
              <a:t> 无痕模式搜索关键词，查看关键词页面的排名效果。</a:t>
            </a:r>
            <a:endParaRPr lang="en-US" altLang="zh-CN" dirty="0"/>
          </a:p>
          <a:p>
            <a:pPr>
              <a:buAutoNum type="arabicPeriod"/>
            </a:pPr>
            <a:endParaRPr lang="en-US" altLang="zh-CN" dirty="0"/>
          </a:p>
          <a:p>
            <a:pPr>
              <a:buAutoNum type="arabicPeriod"/>
            </a:pPr>
            <a:r>
              <a:rPr lang="zh-CN" altLang="en-US" dirty="0"/>
              <a:t>使用</a:t>
            </a:r>
            <a:r>
              <a:rPr lang="en-US" altLang="zh-CN" dirty="0" err="1"/>
              <a:t>Ahrefs</a:t>
            </a:r>
            <a:r>
              <a:rPr lang="zh-CN" altLang="en-US" dirty="0"/>
              <a:t>关键词工具，查看关键词排名效果。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84580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D39158-D44D-4067-B51B-417AE90E3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关键词页面优化 </a:t>
            </a:r>
            <a:r>
              <a:rPr lang="en-US" altLang="zh-CN" dirty="0"/>
              <a:t>- </a:t>
            </a:r>
            <a:r>
              <a:rPr lang="en-US" altLang="zh-CN" dirty="0" err="1"/>
              <a:t>Ahrefs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46F96BE-5115-4B1C-B160-BAA10BC56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根据关键词排名，继续优化关键词页面：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根据</a:t>
            </a:r>
            <a:r>
              <a:rPr lang="en-US" altLang="zh-CN" dirty="0" err="1"/>
              <a:t>Ahrefs</a:t>
            </a:r>
            <a:r>
              <a:rPr lang="zh-CN" altLang="en-US" dirty="0"/>
              <a:t>关键词工具，或者</a:t>
            </a:r>
            <a:r>
              <a:rPr lang="en-US" altLang="zh-CN" dirty="0"/>
              <a:t>Google</a:t>
            </a:r>
            <a:r>
              <a:rPr lang="zh-CN" altLang="en-US" dirty="0"/>
              <a:t>搜索排名，找到关键词排名前</a:t>
            </a:r>
            <a:r>
              <a:rPr lang="en-US" altLang="zh-CN" dirty="0"/>
              <a:t>30</a:t>
            </a:r>
            <a:r>
              <a:rPr lang="zh-CN" altLang="en-US" dirty="0"/>
              <a:t>，也就是前</a:t>
            </a:r>
            <a:r>
              <a:rPr lang="en-US" altLang="zh-CN" dirty="0"/>
              <a:t>3</a:t>
            </a:r>
            <a:r>
              <a:rPr lang="zh-CN" altLang="en-US" dirty="0"/>
              <a:t>页的关键词，继续优化：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>
              <a:buAutoNum type="arabicPeriod"/>
            </a:pPr>
            <a:r>
              <a:rPr lang="zh-CN" altLang="en-US" dirty="0"/>
              <a:t>站内内容，添加内容描述，更详细更好；图片，视频。</a:t>
            </a:r>
            <a:endParaRPr lang="en-US" altLang="zh-CN" dirty="0"/>
          </a:p>
          <a:p>
            <a:pPr>
              <a:buAutoNum type="arabicPeriod"/>
            </a:pPr>
            <a:endParaRPr lang="en-US" altLang="zh-CN" dirty="0"/>
          </a:p>
          <a:p>
            <a:pPr>
              <a:buAutoNum type="arabicPeriod"/>
            </a:pPr>
            <a:r>
              <a:rPr lang="zh-CN" altLang="en-US" dirty="0"/>
              <a:t>添加外链（网红博客外链或者</a:t>
            </a:r>
            <a:r>
              <a:rPr lang="en-US" altLang="zh-CN" dirty="0"/>
              <a:t>Web2.0</a:t>
            </a:r>
            <a:r>
              <a:rPr lang="zh-CN" altLang="en-US" dirty="0"/>
              <a:t>外链）</a:t>
            </a:r>
          </a:p>
        </p:txBody>
      </p:sp>
    </p:spTree>
    <p:extLst>
      <p:ext uri="{BB962C8B-B14F-4D97-AF65-F5344CB8AC3E}">
        <p14:creationId xmlns:p14="http://schemas.microsoft.com/office/powerpoint/2010/main" val="3543430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F922DE-DDF7-4060-B8C3-4C493A0B8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6CF91FC-5198-4487-915E-AA432A74F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SEO</a:t>
            </a:r>
            <a:r>
              <a:rPr lang="zh-CN" altLang="en-US" dirty="0"/>
              <a:t>总结：</a:t>
            </a:r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SEO</a:t>
            </a:r>
            <a:r>
              <a:rPr lang="zh-CN" altLang="en-US" dirty="0"/>
              <a:t>工作内容，主要分为</a:t>
            </a:r>
            <a:r>
              <a:rPr lang="en-US" altLang="zh-CN" dirty="0"/>
              <a:t>3</a:t>
            </a:r>
            <a:r>
              <a:rPr lang="zh-CN" altLang="en-US" dirty="0"/>
              <a:t>方面：</a:t>
            </a:r>
            <a:r>
              <a:rPr lang="zh-CN" altLang="en-US" b="1" dirty="0"/>
              <a:t>关键词研究，站内优化和站外优化</a:t>
            </a:r>
            <a:r>
              <a:rPr lang="zh-CN" altLang="en-US" dirty="0"/>
              <a:t>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站内优化：关键词页面内容，博客内容，内链的优化工作。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站外优化：站外博客外链添加：</a:t>
            </a:r>
            <a:r>
              <a:rPr lang="en-US" altLang="zh-CN" dirty="0"/>
              <a:t>Web2.0</a:t>
            </a:r>
            <a:r>
              <a:rPr lang="zh-CN" altLang="en-US" dirty="0"/>
              <a:t>外链，网红博客的外链，甚至是购买的外链。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29626763"/>
      </p:ext>
    </p:extLst>
  </p:cSld>
  <p:clrMapOvr>
    <a:masterClrMapping/>
  </p:clrMapOvr>
</p:sld>
</file>

<file path=ppt/theme/theme1.xml><?xml version="1.0" encoding="utf-8"?>
<a:theme xmlns:a="http://schemas.openxmlformats.org/drawingml/2006/main" name="丝状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81</TotalTime>
  <Words>603</Words>
  <Application>Microsoft Office PowerPoint</Application>
  <PresentationFormat>宽屏</PresentationFormat>
  <Paragraphs>65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丝状</vt:lpstr>
      <vt:lpstr>SEO知识培训</vt:lpstr>
      <vt:lpstr>关键词研究</vt:lpstr>
      <vt:lpstr>页面内容和创建Collection</vt:lpstr>
      <vt:lpstr>站内博客和内部链接</vt:lpstr>
      <vt:lpstr>站外博客和外链</vt:lpstr>
      <vt:lpstr>关键词排名跟踪 - Ahrefs</vt:lpstr>
      <vt:lpstr>关键词页面优化 - Ahrefs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SEO知识培训</dc:title>
  <dc:creator>Charmo Fashion</dc:creator>
  <cp:lastModifiedBy>Charmo Fashion</cp:lastModifiedBy>
  <cp:revision>14</cp:revision>
  <dcterms:created xsi:type="dcterms:W3CDTF">2020-09-04T03:50:30Z</dcterms:created>
  <dcterms:modified xsi:type="dcterms:W3CDTF">2020-09-04T06:53:27Z</dcterms:modified>
</cp:coreProperties>
</file>